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5" d="100"/>
          <a:sy n="45" d="100"/>
        </p:scale>
        <p:origin x="282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D561428-C41D-C6DD-9CC8-28C0FE85F2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9845FD2-2811-80F6-07B0-31FEFA9CBE1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FFEC8-6F6A-4998-AEAE-44797A04DD88}" type="datetimeFigureOut">
              <a:rPr kumimoji="1" lang="ja-JP" altLang="en-US" smtClean="0"/>
              <a:t>2022/12/3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0021A42-2010-8AA6-CAF6-317A0F7000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2D9222B-3FC0-70F0-03DE-6A025017FC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2A5D2-B2E4-4944-8386-3C3560F9C7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1646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967DF-7E1C-45BA-B8D7-78BCC7A33B2F}" type="datetimeFigureOut">
              <a:rPr kumimoji="1" lang="ja-JP" altLang="en-US" smtClean="0"/>
              <a:t>2022/12/3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0DB38-093B-4B1B-A047-846F97E06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897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6EB0831-DD04-5C0D-5987-5B1619D69EB4}"/>
              </a:ext>
            </a:extLst>
          </p:cNvPr>
          <p:cNvSpPr txBox="1"/>
          <p:nvPr/>
        </p:nvSpPr>
        <p:spPr>
          <a:xfrm>
            <a:off x="39191" y="298370"/>
            <a:ext cx="7014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</a:rPr>
              <a:t>人生後半の生活・お金・相続・終活相談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7FDCFAC-7AAB-74B4-A314-CBE1F8A58E98}"/>
              </a:ext>
            </a:extLst>
          </p:cNvPr>
          <p:cNvSpPr txBox="1"/>
          <p:nvPr/>
        </p:nvSpPr>
        <p:spPr>
          <a:xfrm>
            <a:off x="222067" y="839815"/>
            <a:ext cx="6413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どこに相談したらよいか迷われえているご自身・ご家族の皆様の下記のようなお悩みごと、何なりとご相談ください。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1ED10A01-4E9F-2129-52BF-20594CB49A72}"/>
              </a:ext>
            </a:extLst>
          </p:cNvPr>
          <p:cNvSpPr/>
          <p:nvPr/>
        </p:nvSpPr>
        <p:spPr>
          <a:xfrm>
            <a:off x="300446" y="1528602"/>
            <a:ext cx="1854925" cy="511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人生設計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51B95C0-9374-556F-8F4E-19DA16E0CAF8}"/>
              </a:ext>
            </a:extLst>
          </p:cNvPr>
          <p:cNvSpPr/>
          <p:nvPr/>
        </p:nvSpPr>
        <p:spPr>
          <a:xfrm>
            <a:off x="300445" y="2040095"/>
            <a:ext cx="6257110" cy="702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・ライフプラン　・セカンドキャリア　・働き方</a:t>
            </a:r>
            <a:endParaRPr kumimoji="1" lang="en-US" altLang="ja-JP" dirty="0"/>
          </a:p>
          <a:p>
            <a:r>
              <a:rPr lang="ja-JP" altLang="en-US" dirty="0"/>
              <a:t>・退職手続き　・年金　・資産形成、収支、家計　など</a:t>
            </a:r>
            <a:endParaRPr kumimoji="1" lang="ja-JP" altLang="en-US" dirty="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F7954B36-FD06-C27D-E382-5F801944B289}"/>
              </a:ext>
            </a:extLst>
          </p:cNvPr>
          <p:cNvSpPr/>
          <p:nvPr/>
        </p:nvSpPr>
        <p:spPr>
          <a:xfrm>
            <a:off x="296090" y="2831008"/>
            <a:ext cx="1854925" cy="511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すまい・介護</a:t>
            </a:r>
            <a:endParaRPr kumimoji="1" lang="ja-JP" altLang="en-US" b="1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E54EE8A-AED3-DA32-7D68-DA3DFEF66104}"/>
              </a:ext>
            </a:extLst>
          </p:cNvPr>
          <p:cNvSpPr/>
          <p:nvPr/>
        </p:nvSpPr>
        <p:spPr>
          <a:xfrm>
            <a:off x="296089" y="3342501"/>
            <a:ext cx="6257110" cy="702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・リフォーム　・老人ホーム選び　・身元保証　</a:t>
            </a:r>
            <a:endParaRPr kumimoji="1" lang="en-US" altLang="ja-JP" dirty="0"/>
          </a:p>
          <a:p>
            <a:r>
              <a:rPr lang="ja-JP" altLang="en-US" dirty="0"/>
              <a:t>・介護申請、サービス　・リバースモーゲージ　など　</a:t>
            </a:r>
            <a:endParaRPr kumimoji="1" lang="ja-JP" altLang="en-US" dirty="0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F5C6FB27-C9C3-CC71-DCFC-3CFC98D4692C}"/>
              </a:ext>
            </a:extLst>
          </p:cNvPr>
          <p:cNvSpPr/>
          <p:nvPr/>
        </p:nvSpPr>
        <p:spPr>
          <a:xfrm>
            <a:off x="291734" y="4176045"/>
            <a:ext cx="1854925" cy="511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生活支援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85A22D6-48F3-0624-7AF8-A168D57A4B5B}"/>
              </a:ext>
            </a:extLst>
          </p:cNvPr>
          <p:cNvSpPr/>
          <p:nvPr/>
        </p:nvSpPr>
        <p:spPr>
          <a:xfrm>
            <a:off x="291733" y="4687538"/>
            <a:ext cx="6257110" cy="702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・任意後見　・財産管理　・買い物、家事代行</a:t>
            </a:r>
            <a:endParaRPr kumimoji="1" lang="en-US" altLang="ja-JP" dirty="0"/>
          </a:p>
          <a:p>
            <a:r>
              <a:rPr lang="ja-JP" altLang="en-US" dirty="0"/>
              <a:t>・入退院支援　・日常雑務支援　など　</a:t>
            </a:r>
            <a:endParaRPr kumimoji="1" lang="ja-JP" altLang="en-US" dirty="0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C68A65AE-F1FF-E794-E032-2649ED44B6D4}"/>
              </a:ext>
            </a:extLst>
          </p:cNvPr>
          <p:cNvSpPr/>
          <p:nvPr/>
        </p:nvSpPr>
        <p:spPr>
          <a:xfrm>
            <a:off x="274315" y="5464255"/>
            <a:ext cx="1854925" cy="511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相続</a:t>
            </a:r>
            <a:endParaRPr kumimoji="1" lang="ja-JP" altLang="en-US" b="1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7026916-9E31-2898-3171-F94FEC1D2C08}"/>
              </a:ext>
            </a:extLst>
          </p:cNvPr>
          <p:cNvSpPr/>
          <p:nvPr/>
        </p:nvSpPr>
        <p:spPr>
          <a:xfrm>
            <a:off x="274314" y="5975748"/>
            <a:ext cx="6257110" cy="9398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・相続対策、生前贈与　・遺言書作成　・家族信託</a:t>
            </a:r>
            <a:endParaRPr kumimoji="1" lang="en-US" altLang="ja-JP" dirty="0"/>
          </a:p>
          <a:p>
            <a:r>
              <a:rPr lang="ja-JP" altLang="en-US" dirty="0"/>
              <a:t>・不動産売却　・相続手続き　・相続財産活用　</a:t>
            </a:r>
            <a:endParaRPr lang="en-US" altLang="ja-JP" dirty="0"/>
          </a:p>
          <a:p>
            <a:r>
              <a:rPr lang="ja-JP" altLang="en-US" dirty="0"/>
              <a:t>・空家管理　など　</a:t>
            </a:r>
            <a:endParaRPr kumimoji="1" lang="ja-JP" altLang="en-US" dirty="0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CE5352CB-0507-1491-4A28-41FEC31B278B}"/>
              </a:ext>
            </a:extLst>
          </p:cNvPr>
          <p:cNvSpPr/>
          <p:nvPr/>
        </p:nvSpPr>
        <p:spPr>
          <a:xfrm>
            <a:off x="269959" y="7008209"/>
            <a:ext cx="1854925" cy="511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終活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B9A34A0-5C7F-269B-143C-B3394487252A}"/>
              </a:ext>
            </a:extLst>
          </p:cNvPr>
          <p:cNvSpPr/>
          <p:nvPr/>
        </p:nvSpPr>
        <p:spPr>
          <a:xfrm>
            <a:off x="269958" y="7519702"/>
            <a:ext cx="6257110" cy="9398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・エンディングノート　・死後事務委任　・生前整理</a:t>
            </a:r>
            <a:endParaRPr kumimoji="1" lang="en-US" altLang="ja-JP" dirty="0"/>
          </a:p>
          <a:p>
            <a:r>
              <a:rPr lang="ja-JP" altLang="en-US" dirty="0"/>
              <a:t>・不用品処分　・遺品整理　・お墓（霊園、納骨堂）</a:t>
            </a:r>
            <a:endParaRPr lang="en-US" altLang="ja-JP" dirty="0"/>
          </a:p>
          <a:p>
            <a:r>
              <a:rPr lang="ja-JP" altLang="en-US" dirty="0"/>
              <a:t>・墓じまい　・葬儀　　など　</a:t>
            </a:r>
            <a:endParaRPr kumimoji="1" lang="ja-JP" altLang="en-US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0A8A9CF-6AC7-B2A4-12F7-6C8ACB87A812}"/>
              </a:ext>
            </a:extLst>
          </p:cNvPr>
          <p:cNvSpPr/>
          <p:nvPr/>
        </p:nvSpPr>
        <p:spPr>
          <a:xfrm>
            <a:off x="222067" y="8638541"/>
            <a:ext cx="6335488" cy="12076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ご連絡は　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行政書士・</a:t>
            </a:r>
            <a:r>
              <a:rPr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CFP</a:t>
            </a: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🄬ファイナンシャルプランナー真鍋泰　まで</a:t>
            </a:r>
            <a:endParaRPr lang="en-US" altLang="ja-JP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電話　</a:t>
            </a:r>
            <a:r>
              <a:rPr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045</a:t>
            </a: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－</a:t>
            </a:r>
            <a:r>
              <a:rPr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513-9585</a:t>
            </a:r>
            <a:r>
              <a:rPr lang="ja-JP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メール </a:t>
            </a:r>
            <a:r>
              <a:rPr lang="en-US" altLang="ja-JP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mnb8032@gmail.com</a:t>
            </a:r>
            <a:endParaRPr kumimoji="1"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689A543-DA66-E3CF-EF67-D633523F0A59}"/>
              </a:ext>
            </a:extLst>
          </p:cNvPr>
          <p:cNvSpPr txBox="1"/>
          <p:nvPr/>
        </p:nvSpPr>
        <p:spPr>
          <a:xfrm>
            <a:off x="-26132" y="36591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初回相談無料</a:t>
            </a:r>
          </a:p>
        </p:txBody>
      </p:sp>
    </p:spTree>
    <p:extLst>
      <p:ext uri="{BB962C8B-B14F-4D97-AF65-F5344CB8AC3E}">
        <p14:creationId xmlns:p14="http://schemas.microsoft.com/office/powerpoint/2010/main" val="264195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8D757B-7AFA-19A4-6C27-CC0DDF107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5ABD1EB-B69B-749A-F1B6-20DBEF66D5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833BE6-19C7-CBF5-15E7-AB5AAA46B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2022/12/3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B56C39-01A0-894C-CFD9-419B86687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2FF652-F313-35D2-81C2-55682624F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38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5D3A96-1B83-1076-44C3-C90BFCC77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35F50B-3CAC-103C-B7E1-4C14C6160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FECBF8-A46E-6595-9D82-4A112457A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2022/12/3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691F27-581E-35A8-5819-BC68BC4E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C6CFE7-831F-10A9-1FE4-8AFEAA602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39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2CA5B63-86B8-64B7-4866-2C6D1ADB33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967FFD-D437-EEF6-40A8-15F3F251F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01895E-B554-DA0D-17F7-3A05025E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2022/12/3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96363B-C857-88D7-B8D2-F96FD7B7E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1EEC16-3545-F138-3978-BD4F181F0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80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A99E5-6F8F-6A1E-7972-33166FBAF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2A0F57-38FE-D0AF-1998-3550E4399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31CB50-9587-212C-12BA-8C0166110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2022/12/3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939BEC-7FD7-8C2B-FB24-5649E245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564C94-92C3-2C54-84E5-6AEDF783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76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343191-FF8E-8A91-B906-AB532F2DB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4E08FF-15E5-EC7E-A300-0D32CDB66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27FDB7-FEA0-EE51-94FB-83F03FFEE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2022/12/3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64A255-9354-DB24-4D1A-F50820F1C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6BFEC-0132-0024-3669-DB707D700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3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A6FC86-7D21-FCDC-F775-998F65F42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1AADAA-9EB8-91D6-1EBC-0BD635CAC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138DC3-3F08-73EB-D04D-6C9DA3DEB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5EEEAF-E852-FC64-EC36-39D3385E5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2022/12/3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D6FCA0-B12B-3DF2-CE93-DDD6425E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953E3E-4A11-244B-AA67-F2A715E90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41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C6399B-ACCF-E59A-4A9B-5ECA41DF2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049CFB-456D-47AC-0CE6-1CD135FB9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2DBAE6-B3D2-EFBA-4DA3-2211A4E9B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0470C2F-76DD-14DF-7E16-7C4B8F2E21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DF71A08-80B1-F6B9-53FF-968191B9ED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EC97E73-5B2F-77A9-3C5B-368EA70AC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2022/12/3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B94ED14-BE5A-7ED0-A418-F5D5BC13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B306A4D-44C5-0ED4-C72A-3F8DBC273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67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44F84C-C22B-6BBF-B6BD-C1638CE30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9F6D533-4858-1D0C-0D47-D5F2548C2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2022/12/3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668AF4-2507-1A46-C6C8-C68109520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3D9029-A38E-C031-515F-8FE54E5D1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31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30BD677-88FC-FA09-C46D-73F33DE50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2022/12/3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0B4FC40-126B-8259-A820-42A223154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988D05-8F80-4318-936F-96ACB266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84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89B53C-18E4-9853-E38B-9985B1168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47091D-95BE-AC3B-0CD5-4F7CA308C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A51EA9-537A-204A-7ABB-E8D87D5A2F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72725B-A282-7D73-54FE-64FE1A60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2022/12/3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67AE40-739D-5733-5123-D6C3B7F23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FDB633D-959B-24A9-3624-903C3568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08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BD9893-4E0F-E424-12E2-A4D0B97C4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A7E3E06-C167-55AA-05F8-DA275FFF7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7ABC41C-92A2-740A-2748-985251D96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9E78D1-0B3C-5FC5-D6B2-9DF855AF7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78E1-B491-4B6D-8753-F5ED101CE861}" type="datetimeFigureOut">
              <a:rPr kumimoji="1" lang="ja-JP" altLang="en-US" smtClean="0"/>
              <a:t>2022/12/3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49A658-F8CB-52A7-3D55-058D1924E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05F67B-12FD-9026-ECBA-5547408EF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68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BA965C3-A6E7-6A7E-F59B-E6434EF14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E47B06-03C1-5DB1-5771-24D58BE64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AEECD1-63A4-5BA4-C726-234C6C32FB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578E1-B491-4B6D-8753-F5ED101CE861}" type="datetimeFigureOut">
              <a:rPr kumimoji="1" lang="ja-JP" altLang="en-US" smtClean="0"/>
              <a:t>2022/12/3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5E7ED1-18CC-FC13-5C7A-2B1A7007CF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27CF52-FEB1-B7AF-06AC-2A164C1C8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77DB6-ADCF-47BD-83E8-AF914ECE9F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10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65D2E5-1127-9C51-30A0-F798AC9938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2E6600A-DC21-03D3-61B4-05C366CF15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811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180</Words>
  <Application>Microsoft Office PowerPoint</Application>
  <PresentationFormat>ワイド画面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真鍋 泰</dc:creator>
  <cp:lastModifiedBy>真鍋 泰</cp:lastModifiedBy>
  <cp:revision>1</cp:revision>
  <cp:lastPrinted>2022-12-03T16:15:33Z</cp:lastPrinted>
  <dcterms:created xsi:type="dcterms:W3CDTF">2022-12-03T14:08:48Z</dcterms:created>
  <dcterms:modified xsi:type="dcterms:W3CDTF">2022-12-03T16:16:45Z</dcterms:modified>
</cp:coreProperties>
</file>